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300" r:id="rId5"/>
    <p:sldId id="299" r:id="rId6"/>
    <p:sldId id="298" r:id="rId7"/>
    <p:sldId id="301" r:id="rId8"/>
    <p:sldId id="302" r:id="rId9"/>
    <p:sldId id="307" r:id="rId10"/>
    <p:sldId id="309" r:id="rId11"/>
    <p:sldId id="303" r:id="rId12"/>
    <p:sldId id="304" r:id="rId13"/>
    <p:sldId id="305" r:id="rId14"/>
    <p:sldId id="306" r:id="rId15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92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38BB6F-B019-4D30-84E5-CB56F76DA2E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213185B-7FEE-4C87-9F57-59436B6256CA}">
      <dgm:prSet/>
      <dgm:spPr/>
      <dgm:t>
        <a:bodyPr/>
        <a:lstStyle/>
        <a:p>
          <a:r>
            <a:rPr lang="en-US" dirty="0"/>
            <a:t>Dictionaries</a:t>
          </a:r>
        </a:p>
      </dgm:t>
    </dgm:pt>
    <dgm:pt modelId="{8990D942-E29A-4510-960F-27F2B1870B64}" type="parTrans" cxnId="{5850E273-6994-457F-8A79-91FB3A2C4EAB}">
      <dgm:prSet/>
      <dgm:spPr/>
      <dgm:t>
        <a:bodyPr/>
        <a:lstStyle/>
        <a:p>
          <a:endParaRPr lang="en-US"/>
        </a:p>
      </dgm:t>
    </dgm:pt>
    <dgm:pt modelId="{8AAF5DDF-58BB-4219-989D-5057D75A0821}" type="sibTrans" cxnId="{5850E273-6994-457F-8A79-91FB3A2C4EAB}">
      <dgm:prSet/>
      <dgm:spPr/>
      <dgm:t>
        <a:bodyPr/>
        <a:lstStyle/>
        <a:p>
          <a:endParaRPr lang="en-US"/>
        </a:p>
      </dgm:t>
    </dgm:pt>
    <dgm:pt modelId="{FF535642-4C95-4E1B-9609-D0800E6DB8FB}">
      <dgm:prSet/>
      <dgm:spPr/>
      <dgm:t>
        <a:bodyPr/>
        <a:lstStyle/>
        <a:p>
          <a:r>
            <a:rPr lang="en-US" dirty="0"/>
            <a:t>Functions</a:t>
          </a:r>
        </a:p>
      </dgm:t>
    </dgm:pt>
    <dgm:pt modelId="{3EF92A3D-DA3A-414F-BA15-398E9121B6A5}" type="parTrans" cxnId="{1E721DA4-4141-46DD-A17D-DDA10888C507}">
      <dgm:prSet/>
      <dgm:spPr/>
      <dgm:t>
        <a:bodyPr/>
        <a:lstStyle/>
        <a:p>
          <a:endParaRPr lang="en-US"/>
        </a:p>
      </dgm:t>
    </dgm:pt>
    <dgm:pt modelId="{BBB108C7-BF0A-407F-A5A0-1CB39EAFCA6C}" type="sibTrans" cxnId="{1E721DA4-4141-46DD-A17D-DDA10888C507}">
      <dgm:prSet/>
      <dgm:spPr/>
      <dgm:t>
        <a:bodyPr/>
        <a:lstStyle/>
        <a:p>
          <a:endParaRPr lang="en-US"/>
        </a:p>
      </dgm:t>
    </dgm:pt>
    <dgm:pt modelId="{8E174499-2243-4143-83DE-A46A0272BD28}">
      <dgm:prSet/>
      <dgm:spPr/>
      <dgm:t>
        <a:bodyPr/>
        <a:lstStyle/>
        <a:p>
          <a:r>
            <a:rPr lang="en-US" dirty="0" err="1"/>
            <a:t>Numpy</a:t>
          </a:r>
          <a:r>
            <a:rPr lang="en-US" dirty="0"/>
            <a:t> Library</a:t>
          </a:r>
        </a:p>
      </dgm:t>
    </dgm:pt>
    <dgm:pt modelId="{8DC2A670-C79E-4FE2-BDB4-636476B2F4C2}" type="parTrans" cxnId="{DA334847-1FC1-41CA-9F7B-691E1A7BC126}">
      <dgm:prSet/>
      <dgm:spPr/>
      <dgm:t>
        <a:bodyPr/>
        <a:lstStyle/>
        <a:p>
          <a:endParaRPr lang="en-US"/>
        </a:p>
      </dgm:t>
    </dgm:pt>
    <dgm:pt modelId="{07F778F8-1A4A-44D4-95E6-A227262B078A}" type="sibTrans" cxnId="{DA334847-1FC1-41CA-9F7B-691E1A7BC126}">
      <dgm:prSet/>
      <dgm:spPr/>
      <dgm:t>
        <a:bodyPr/>
        <a:lstStyle/>
        <a:p>
          <a:endParaRPr lang="en-US"/>
        </a:p>
      </dgm:t>
    </dgm:pt>
    <dgm:pt modelId="{9E0114A0-5B23-4E44-AE26-089898BBBC5A}">
      <dgm:prSet/>
      <dgm:spPr/>
      <dgm:t>
        <a:bodyPr/>
        <a:lstStyle/>
        <a:p>
          <a:r>
            <a:rPr lang="en-US" dirty="0"/>
            <a:t>Tuple</a:t>
          </a:r>
          <a:endParaRPr lang="en-PK" dirty="0"/>
        </a:p>
      </dgm:t>
    </dgm:pt>
    <dgm:pt modelId="{7FEE4409-65BA-456B-98B5-086DD20B3E05}" type="parTrans" cxnId="{BAF56672-0AA1-4C7C-AAF6-34D66C5DC2BC}">
      <dgm:prSet/>
      <dgm:spPr/>
      <dgm:t>
        <a:bodyPr/>
        <a:lstStyle/>
        <a:p>
          <a:endParaRPr lang="en-PK"/>
        </a:p>
      </dgm:t>
    </dgm:pt>
    <dgm:pt modelId="{3E631C43-416E-4C33-A297-8B0145A4CAE4}" type="sibTrans" cxnId="{BAF56672-0AA1-4C7C-AAF6-34D66C5DC2BC}">
      <dgm:prSet/>
      <dgm:spPr/>
      <dgm:t>
        <a:bodyPr/>
        <a:lstStyle/>
        <a:p>
          <a:endParaRPr lang="en-PK"/>
        </a:p>
      </dgm:t>
    </dgm:pt>
    <dgm:pt modelId="{A7021822-2043-4475-8C01-A0BFCB33EB37}" type="pres">
      <dgm:prSet presAssocID="{3338BB6F-B019-4D30-84E5-CB56F76DA2E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A5B3CAB-A03E-413A-9416-3642069A74BC}" type="pres">
      <dgm:prSet presAssocID="{9E0114A0-5B23-4E44-AE26-089898BBBC5A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8431E1-517F-4075-ABCA-EC5DF09DEF28}" type="pres">
      <dgm:prSet presAssocID="{3E631C43-416E-4C33-A297-8B0145A4CAE4}" presName="spacer" presStyleCnt="0"/>
      <dgm:spPr/>
    </dgm:pt>
    <dgm:pt modelId="{78378972-E0E5-4880-A0EC-AD01BC9871D4}" type="pres">
      <dgm:prSet presAssocID="{6213185B-7FEE-4C87-9F57-59436B6256CA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CFE41C-9D0F-44A5-88C8-2CCB81330A2C}" type="pres">
      <dgm:prSet presAssocID="{8AAF5DDF-58BB-4219-989D-5057D75A0821}" presName="spacer" presStyleCnt="0"/>
      <dgm:spPr/>
    </dgm:pt>
    <dgm:pt modelId="{0C527452-A4D7-488C-8528-82EE8E23A70D}" type="pres">
      <dgm:prSet presAssocID="{FF535642-4C95-4E1B-9609-D0800E6DB8FB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9DD427-D835-4BAF-BC8D-46B1E80BBB26}" type="pres">
      <dgm:prSet presAssocID="{BBB108C7-BF0A-407F-A5A0-1CB39EAFCA6C}" presName="spacer" presStyleCnt="0"/>
      <dgm:spPr/>
    </dgm:pt>
    <dgm:pt modelId="{7A50DFF9-8E14-4F3C-B2A1-9B3EBB78F576}" type="pres">
      <dgm:prSet presAssocID="{8E174499-2243-4143-83DE-A46A0272BD28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334847-1FC1-41CA-9F7B-691E1A7BC126}" srcId="{3338BB6F-B019-4D30-84E5-CB56F76DA2EE}" destId="{8E174499-2243-4143-83DE-A46A0272BD28}" srcOrd="3" destOrd="0" parTransId="{8DC2A670-C79E-4FE2-BDB4-636476B2F4C2}" sibTransId="{07F778F8-1A4A-44D4-95E6-A227262B078A}"/>
    <dgm:cxn modelId="{E3FA3CA6-67AD-4267-8C96-7CE81B1E0AA4}" type="presOf" srcId="{6213185B-7FEE-4C87-9F57-59436B6256CA}" destId="{78378972-E0E5-4880-A0EC-AD01BC9871D4}" srcOrd="0" destOrd="0" presId="urn:microsoft.com/office/officeart/2005/8/layout/vList2"/>
    <dgm:cxn modelId="{4876C4E6-163C-47AB-8592-FFF697FE673C}" type="presOf" srcId="{8E174499-2243-4143-83DE-A46A0272BD28}" destId="{7A50DFF9-8E14-4F3C-B2A1-9B3EBB78F576}" srcOrd="0" destOrd="0" presId="urn:microsoft.com/office/officeart/2005/8/layout/vList2"/>
    <dgm:cxn modelId="{51FF50C1-8835-47B6-820F-2C013A2AB27C}" type="presOf" srcId="{FF535642-4C95-4E1B-9609-D0800E6DB8FB}" destId="{0C527452-A4D7-488C-8528-82EE8E23A70D}" srcOrd="0" destOrd="0" presId="urn:microsoft.com/office/officeart/2005/8/layout/vList2"/>
    <dgm:cxn modelId="{1E721DA4-4141-46DD-A17D-DDA10888C507}" srcId="{3338BB6F-B019-4D30-84E5-CB56F76DA2EE}" destId="{FF535642-4C95-4E1B-9609-D0800E6DB8FB}" srcOrd="2" destOrd="0" parTransId="{3EF92A3D-DA3A-414F-BA15-398E9121B6A5}" sibTransId="{BBB108C7-BF0A-407F-A5A0-1CB39EAFCA6C}"/>
    <dgm:cxn modelId="{5850E273-6994-457F-8A79-91FB3A2C4EAB}" srcId="{3338BB6F-B019-4D30-84E5-CB56F76DA2EE}" destId="{6213185B-7FEE-4C87-9F57-59436B6256CA}" srcOrd="1" destOrd="0" parTransId="{8990D942-E29A-4510-960F-27F2B1870B64}" sibTransId="{8AAF5DDF-58BB-4219-989D-5057D75A0821}"/>
    <dgm:cxn modelId="{59BE3A49-67BF-4382-979C-B243B67DD577}" type="presOf" srcId="{3338BB6F-B019-4D30-84E5-CB56F76DA2EE}" destId="{A7021822-2043-4475-8C01-A0BFCB33EB37}" srcOrd="0" destOrd="0" presId="urn:microsoft.com/office/officeart/2005/8/layout/vList2"/>
    <dgm:cxn modelId="{BAF56672-0AA1-4C7C-AAF6-34D66C5DC2BC}" srcId="{3338BB6F-B019-4D30-84E5-CB56F76DA2EE}" destId="{9E0114A0-5B23-4E44-AE26-089898BBBC5A}" srcOrd="0" destOrd="0" parTransId="{7FEE4409-65BA-456B-98B5-086DD20B3E05}" sibTransId="{3E631C43-416E-4C33-A297-8B0145A4CAE4}"/>
    <dgm:cxn modelId="{60A5D493-99E7-4AF2-BC0B-63B2B0B25AF4}" type="presOf" srcId="{9E0114A0-5B23-4E44-AE26-089898BBBC5A}" destId="{8A5B3CAB-A03E-413A-9416-3642069A74BC}" srcOrd="0" destOrd="0" presId="urn:microsoft.com/office/officeart/2005/8/layout/vList2"/>
    <dgm:cxn modelId="{A04C7A98-0029-4CF6-8DFF-52B6D0415F85}" type="presParOf" srcId="{A7021822-2043-4475-8C01-A0BFCB33EB37}" destId="{8A5B3CAB-A03E-413A-9416-3642069A74BC}" srcOrd="0" destOrd="0" presId="urn:microsoft.com/office/officeart/2005/8/layout/vList2"/>
    <dgm:cxn modelId="{6D6C8F15-9723-4B67-8416-DBDAA1B92EE6}" type="presParOf" srcId="{A7021822-2043-4475-8C01-A0BFCB33EB37}" destId="{5F8431E1-517F-4075-ABCA-EC5DF09DEF28}" srcOrd="1" destOrd="0" presId="urn:microsoft.com/office/officeart/2005/8/layout/vList2"/>
    <dgm:cxn modelId="{C8A3A702-0DDD-4E87-B503-C1B1515E5F55}" type="presParOf" srcId="{A7021822-2043-4475-8C01-A0BFCB33EB37}" destId="{78378972-E0E5-4880-A0EC-AD01BC9871D4}" srcOrd="2" destOrd="0" presId="urn:microsoft.com/office/officeart/2005/8/layout/vList2"/>
    <dgm:cxn modelId="{162ED279-1E51-4881-B43A-FDD2BACC7337}" type="presParOf" srcId="{A7021822-2043-4475-8C01-A0BFCB33EB37}" destId="{E2CFE41C-9D0F-44A5-88C8-2CCB81330A2C}" srcOrd="3" destOrd="0" presId="urn:microsoft.com/office/officeart/2005/8/layout/vList2"/>
    <dgm:cxn modelId="{855D2CF5-7C06-49AE-8E97-DB45A74B1CE7}" type="presParOf" srcId="{A7021822-2043-4475-8C01-A0BFCB33EB37}" destId="{0C527452-A4D7-488C-8528-82EE8E23A70D}" srcOrd="4" destOrd="0" presId="urn:microsoft.com/office/officeart/2005/8/layout/vList2"/>
    <dgm:cxn modelId="{31B91DF7-65D1-4ACF-9357-8AB30FA1904E}" type="presParOf" srcId="{A7021822-2043-4475-8C01-A0BFCB33EB37}" destId="{E29DD427-D835-4BAF-BC8D-46B1E80BBB26}" srcOrd="5" destOrd="0" presId="urn:microsoft.com/office/officeart/2005/8/layout/vList2"/>
    <dgm:cxn modelId="{D7FC0819-B672-44A2-845B-33007132CFB9}" type="presParOf" srcId="{A7021822-2043-4475-8C01-A0BFCB33EB37}" destId="{7A50DFF9-8E14-4F3C-B2A1-9B3EBB78F57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FB2D3C3-F71F-9E2D-96B1-7310C788D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965C332-F459-8F3B-E4EC-FCCEC61B0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0D42A26-B380-A953-8EFA-B90900447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F679416-C0A4-0892-9832-FB187B4BB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EF04ADD-E245-C09E-C6A9-634851796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7531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C455B0-62BC-6332-8670-2ACB5EC30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A5740ED-80A7-0578-AF48-FA0663A25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5EBA2C0-0579-206C-34AB-0B0576C6C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DB98F01-6929-0759-2E08-AC48046F6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FE85796-F5E3-434F-A128-A6DB60ABC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29975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8D28B4B-3703-3156-1B75-140D4017B7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9F04125-1C59-5FF2-14F4-B7B9E5024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AF3C17F-8247-11EB-164F-F8664BA1C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D6C471E-39BB-1AC7-4095-C09EF6F16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2F02362-19A8-205A-E912-2EEFC42F4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941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5D5ECC-41C0-CE50-13FC-514BADACE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489FA3-4936-CD40-180F-E5A49B6D3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E44221B-FFEC-3666-69AB-444060EC3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C310E77-B39A-403E-AAAD-FC08F930F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B46ACD2-CCDE-D190-46DD-CAD8AC77A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71786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5B4AF0-C13F-A5BF-BE21-3744FAD70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7503B22-5C95-12E1-256D-75531E528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DB9F3C4-B37A-F658-900B-D6F062DB2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6DF0066-76C9-56CF-6704-E46971DA6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E06C165-FCA4-D18A-79D1-8327A7B11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55437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DC7FFE-3402-0E44-433A-E45227D65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B30016-9415-1206-5355-EE1AE5275C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B8B8613-FA0B-B0A3-8A2D-93B802DB5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264460C-BEEF-38CC-1E53-29A938B98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6862E45-D059-3C40-634D-0F1348945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746CBC7-0F9A-901E-384C-62FAE934B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864373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080991-D7C3-14E7-0C29-AFD3100FC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848D9B6-5239-6B7B-C5B6-80E85A20A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DEAD37F-83C7-1E24-08EF-E8B0E3AFF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9126A37-6052-701D-E7BF-469D60249A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52B64FD-3450-14CD-1A5D-8AA2930BF4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E3B2DE54-EB8F-1A7C-CECA-3A74BD047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6080EF2-B379-B548-E1EB-68F7B4083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EEBD0C8E-9EF2-1AE2-29B5-20BCEF579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067457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16D490-27B7-CE15-6FA2-6BB4AC4F1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8883943-28AE-9084-776B-F3EAF8EDE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D888D4A-E936-0260-971E-8288684B0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806C2D7-32B8-8229-2F4E-2F92A634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938642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E0ED309-4DAE-ABB8-70EC-86E7A7F5F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B42956E-3019-C68C-CD30-E47CC6515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D976733-8479-0838-9313-A48CCB65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105842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94C376-109F-733B-BA02-08739703B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D3C8A38-6D6A-E292-42A6-70EE172BE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2D5C827-BC7F-DB51-E348-83424E109B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CAED43-8534-6A88-D7DE-7DFA5CEBF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BE6A799-BE18-B346-9304-9EEAA768C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EE68499-7A2F-6C31-2508-BA6B51211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92648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2D8213-A860-6238-429E-D6828EB4A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8C668287-D9B6-F554-5D6E-93F010A12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A959EA4-AD59-86CA-B830-C7A684E459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5685581-3F8B-7C2D-10D8-23204F9B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05A7E1D-4F0A-27D4-86AF-3C1A35966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283F98E-8E10-D5F8-5309-C44ACBFFD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0276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6064896-82AF-B0EE-104F-24A15C15D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0E55286-7A0A-0617-5ABF-A40FABAA85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962979-EA35-23D6-48BD-BD14075D6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E9F54A-8AB4-4A8B-8FFD-724297A95846}" type="datetimeFigureOut">
              <a:rPr lang="en-PK" smtClean="0"/>
              <a:t>12/09/2024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663D30-CE14-480B-FAE0-8FEFD16B8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DB0EB52-963C-6F85-BDC0-E692FB1B58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AEB24D-9B28-4D83-8B6E-A0A5E990E5EA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19575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6F828D28-8E09-41CC-8229-3070B5467A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3D Glass Rendering Of Chemical Compounds">
            <a:extLst>
              <a:ext uri="{FF2B5EF4-FFF2-40B4-BE49-F238E27FC236}">
                <a16:creationId xmlns:a16="http://schemas.microsoft.com/office/drawing/2014/main" xmlns="" id="{551836B4-D6E0-E135-991C-426A59A6B5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D5B012D8-7F27-4758-9AC6-C889B154BD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B1468E-CD25-89E0-E85A-CCB182D27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 dirty="0">
                <a:solidFill>
                  <a:srgbClr val="FFFFFF"/>
                </a:solidFill>
              </a:rPr>
              <a:t>LAB#03</a:t>
            </a:r>
            <a:endParaRPr lang="en-PK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30E8B6B-2512-A198-A4F2-126ED90EC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Artificial Intelligence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Abdul Haseeb</a:t>
            </a:r>
            <a:endParaRPr lang="en-PK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4063B759-00FC-46D1-9898-8E8625268F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82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CC7709-DDF3-A56C-E2A9-7CB8C3300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TASKS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D1BBF08-349D-3D08-E3F2-D44C6EB86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 03: Create a function which stores the information about books in Library:</a:t>
            </a:r>
          </a:p>
          <a:p>
            <a:pPr lvl="1"/>
            <a:r>
              <a:rPr lang="en-US" dirty="0"/>
              <a:t>Each book has </a:t>
            </a:r>
            <a:r>
              <a:rPr lang="en-US" dirty="0" err="1"/>
              <a:t>title,author,publication</a:t>
            </a:r>
            <a:r>
              <a:rPr lang="en-US" dirty="0"/>
              <a:t> year and genre</a:t>
            </a:r>
          </a:p>
          <a:p>
            <a:pPr lvl="1"/>
            <a:r>
              <a:rPr lang="en-US" dirty="0"/>
              <a:t>Use a dictionary to store information about the books</a:t>
            </a:r>
          </a:p>
          <a:p>
            <a:pPr lvl="2"/>
            <a:r>
              <a:rPr lang="en-US" dirty="0"/>
              <a:t>Where keys are the book titles</a:t>
            </a:r>
          </a:p>
          <a:p>
            <a:pPr lvl="2"/>
            <a:r>
              <a:rPr lang="en-US" dirty="0"/>
              <a:t>Values are </a:t>
            </a:r>
            <a:r>
              <a:rPr lang="en-US" dirty="0" err="1"/>
              <a:t>title,author,publication</a:t>
            </a:r>
            <a:r>
              <a:rPr lang="en-US" dirty="0"/>
              <a:t> year and genre as a tuple</a:t>
            </a:r>
          </a:p>
          <a:p>
            <a:pPr lvl="1"/>
            <a:r>
              <a:rPr lang="en-US" dirty="0"/>
              <a:t>Write Separate functions for:</a:t>
            </a:r>
          </a:p>
          <a:p>
            <a:pPr lvl="2"/>
            <a:r>
              <a:rPr lang="en-US" dirty="0"/>
              <a:t>Searching a book and display it’s information</a:t>
            </a:r>
          </a:p>
          <a:p>
            <a:pPr lvl="2"/>
            <a:r>
              <a:rPr lang="en-US" dirty="0"/>
              <a:t>Adding a new book</a:t>
            </a:r>
          </a:p>
          <a:p>
            <a:pPr lvl="2"/>
            <a:r>
              <a:rPr lang="en-US" dirty="0"/>
              <a:t>Deleting a book with given key</a:t>
            </a:r>
          </a:p>
        </p:txBody>
      </p:sp>
    </p:spTree>
    <p:extLst>
      <p:ext uri="{BB962C8B-B14F-4D97-AF65-F5344CB8AC3E}">
        <p14:creationId xmlns:p14="http://schemas.microsoft.com/office/powerpoint/2010/main" val="174673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3A817E-F5EC-BB7E-B317-4B46F7757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Numpy</a:t>
            </a:r>
            <a:r>
              <a:rPr lang="en-US" dirty="0"/>
              <a:t> Library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9094F46-1D3F-6505-C9AA-729BE3577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Python we have lists that serve the purpose of array</a:t>
            </a:r>
          </a:p>
          <a:p>
            <a:pPr lvl="1"/>
            <a:r>
              <a:rPr lang="en-US" dirty="0"/>
              <a:t>But being heterogenous these are slow to process</a:t>
            </a:r>
          </a:p>
          <a:p>
            <a:r>
              <a:rPr lang="en-US" dirty="0" err="1"/>
              <a:t>Numpy</a:t>
            </a:r>
            <a:r>
              <a:rPr lang="en-US" dirty="0"/>
              <a:t> provides an array object that is 50x faster in processing than the lists:</a:t>
            </a:r>
          </a:p>
          <a:p>
            <a:pPr lvl="1"/>
            <a:r>
              <a:rPr lang="en-US" dirty="0"/>
              <a:t>Array object is called </a:t>
            </a:r>
            <a:r>
              <a:rPr lang="en-US" dirty="0" err="1"/>
              <a:t>ndarray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594082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B9D2B91-FD85-80CB-08AF-F4F68CD79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Numpy</a:t>
            </a:r>
            <a:r>
              <a:rPr lang="en-US" dirty="0"/>
              <a:t> Objectives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F35965-3008-406A-1D97-7DEA83EBC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</a:t>
            </a:r>
            <a:r>
              <a:rPr lang="en-US" dirty="0" err="1"/>
              <a:t>Numpy</a:t>
            </a:r>
            <a:r>
              <a:rPr lang="en-US" dirty="0"/>
              <a:t> arrays</a:t>
            </a:r>
          </a:p>
          <a:p>
            <a:r>
              <a:rPr lang="en-US" dirty="0"/>
              <a:t>Array Operations</a:t>
            </a:r>
          </a:p>
          <a:p>
            <a:r>
              <a:rPr lang="en-US" dirty="0"/>
              <a:t>Array Manipulations</a:t>
            </a:r>
          </a:p>
          <a:p>
            <a:r>
              <a:rPr lang="en-US" dirty="0"/>
              <a:t>Advanced Topics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824641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253BC6-F5EB-BCDE-E8A8-CB11B2E26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Broadcasting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25396FC-515C-C553-AAC7-40D0630E7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Numpy</a:t>
            </a:r>
            <a:r>
              <a:rPr lang="en-US" dirty="0"/>
              <a:t> allows operations on arrays of different shapes with certain constraints</a:t>
            </a:r>
          </a:p>
          <a:p>
            <a:endParaRPr lang="en-P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6FB241C-D85E-0CD0-2ED0-10D9039B5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504" y="3704194"/>
            <a:ext cx="7506142" cy="161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573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number of cubes&#10;&#10;Description automatically generated with medium confidence">
            <a:extLst>
              <a:ext uri="{FF2B5EF4-FFF2-40B4-BE49-F238E27FC236}">
                <a16:creationId xmlns:a16="http://schemas.microsoft.com/office/drawing/2014/main" xmlns="" id="{781772F6-B8BF-9823-CB31-D306D2ED1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656926"/>
            <a:ext cx="10905066" cy="354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988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xmlns="" id="{8DF67618-B87B-4195-8E24-3B126F79FF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xmlns="" id="{64960379-9FF9-400A-A8A8-F5AB633FD3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2C491629-AE25-486B-9B22-2CE4EE8F7E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xmlns="" id="{590EB173-7DC2-4BE8-BC08-19BC09DBD9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xmlns="" id="{0731E2C9-2CF0-48B4-9CEA-35B2199AF4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43F5E015-E085-4624-B431-B424144486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4DDB60AE-8B9C-4BA0-93DC-F8C9EBF6D8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9F247760-BE07-41A2-969E-570081E655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57A70BD2-76FC-4BDD-9E64-3B93D5EF36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AADD9643-5489-42CB-9762-FBAC2AAE9F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09A2C16E-2745-4E3D-BECC-D66755221E3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52E5A063-571D-4461-9869-B3E93F6E69D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366019AD-E33B-4DBF-BAD3-AE36116031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3F3B8A-F48F-41D8-52EA-5206D550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Lab Objectives</a:t>
            </a:r>
            <a:endParaRPr lang="en-PK" sz="480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xmlns="" id="{A16D05C9-07A2-57D3-069B-9DB0C92732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5200287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2245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F0DCC097-1DB8-4B6D-85D0-6FBA0E1CA4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E0B58608-23C8-4441-994D-C6823EEE1D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2A0994-1F91-E65F-D920-3BC3E8CC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Tuple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5581134-9E6D-3364-58CA-46C4FE285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Tuples is collection of objects like list in python</a:t>
            </a:r>
          </a:p>
          <a:p>
            <a:r>
              <a:rPr lang="en-US" dirty="0"/>
              <a:t>Unlike lists tuples are immutable</a:t>
            </a:r>
          </a:p>
          <a:p>
            <a:r>
              <a:rPr lang="en-US" dirty="0"/>
              <a:t>Whenever you want to create a collection that shouldn’t change you should go for tuples</a:t>
            </a:r>
            <a:endParaRPr lang="en-PK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506143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DB9E8D-A12A-804F-71AE-2C0118487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 Objectives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0924783-7AD9-B08C-845D-A89C0A296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a tuple</a:t>
            </a:r>
          </a:p>
          <a:p>
            <a:r>
              <a:rPr lang="en-US" dirty="0"/>
              <a:t>Accessing elements of a tuple</a:t>
            </a:r>
          </a:p>
          <a:p>
            <a:r>
              <a:rPr lang="en-US" dirty="0"/>
              <a:t>Trying to update tuple</a:t>
            </a:r>
          </a:p>
          <a:p>
            <a:r>
              <a:rPr lang="en-US" dirty="0"/>
              <a:t>Removing elements from a tuple</a:t>
            </a:r>
          </a:p>
          <a:p>
            <a:r>
              <a:rPr lang="en-US" dirty="0"/>
              <a:t>Checking if a value exists in tuple</a:t>
            </a:r>
          </a:p>
          <a:p>
            <a:r>
              <a:rPr lang="en-US" dirty="0"/>
              <a:t>Traversing a tuple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233980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F0DCC097-1DB8-4B6D-85D0-6FBA0E1CA4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E0B58608-23C8-4441-994D-C6823EEE1D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2A0994-1F91-E65F-D920-3BC3E8CC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Dictionary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5581134-9E6D-3364-58CA-46C4FE285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a key value pair</a:t>
            </a:r>
          </a:p>
          <a:p>
            <a:r>
              <a:rPr lang="en-US" dirty="0"/>
              <a:t>Each key value pair is called an item</a:t>
            </a:r>
          </a:p>
          <a:p>
            <a:r>
              <a:rPr lang="en-US" dirty="0"/>
              <a:t>Dictionaries are mutable</a:t>
            </a:r>
          </a:p>
          <a:p>
            <a:r>
              <a:rPr lang="en-US" dirty="0"/>
              <a:t>These provide fast lookup in O(1) time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481040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849D22-E10F-732E-6F58-540FD1AF4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Objectives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BCDCCC7-8D16-4E01-C1A3-EC31F5957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Creating elements in dictionary</a:t>
            </a:r>
          </a:p>
          <a:p>
            <a:r>
              <a:rPr lang="en-US" dirty="0"/>
              <a:t>Accessing elements from a dictionary</a:t>
            </a:r>
          </a:p>
          <a:p>
            <a:r>
              <a:rPr lang="en-US" dirty="0"/>
              <a:t>Updating elements of a dictionary</a:t>
            </a:r>
          </a:p>
          <a:p>
            <a:r>
              <a:rPr lang="en-US" dirty="0"/>
              <a:t>Adding new elements</a:t>
            </a:r>
          </a:p>
          <a:p>
            <a:r>
              <a:rPr lang="en-US" dirty="0"/>
              <a:t>Removing elements from a dictionary</a:t>
            </a:r>
          </a:p>
          <a:p>
            <a:r>
              <a:rPr lang="en-US" dirty="0"/>
              <a:t>Checking if a key exists</a:t>
            </a:r>
          </a:p>
          <a:p>
            <a:r>
              <a:rPr lang="en-US" dirty="0"/>
              <a:t>Getting keys and values</a:t>
            </a:r>
          </a:p>
          <a:p>
            <a:r>
              <a:rPr lang="en-US" dirty="0"/>
              <a:t>Merging Dictionaries</a:t>
            </a:r>
          </a:p>
        </p:txBody>
      </p:sp>
    </p:spTree>
    <p:extLst>
      <p:ext uri="{BB962C8B-B14F-4D97-AF65-F5344CB8AC3E}">
        <p14:creationId xmlns:p14="http://schemas.microsoft.com/office/powerpoint/2010/main" val="1640619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F0DCC097-1DB8-4B6D-85D0-6FBA0E1CA4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E0B58608-23C8-4441-994D-C6823EEE1D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2A0994-1F91-E65F-D920-3BC3E8CC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5581134-9E6D-3364-58CA-46C4FE285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 is a block of code, which takes certain input(arguments may not be necessary) processes it and produces some output (print or return)</a:t>
            </a:r>
          </a:p>
          <a:p>
            <a:r>
              <a:rPr lang="en-US" dirty="0"/>
              <a:t>Functions provide modularity and reusability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138257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537C1F-F67F-2C7D-A396-73318310E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Objectives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C8462C0-6DCC-48E5-8DE3-9A583B291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Defining and calling functions</a:t>
            </a:r>
          </a:p>
          <a:p>
            <a:r>
              <a:rPr lang="en-US" dirty="0"/>
              <a:t>Function Arguments</a:t>
            </a:r>
          </a:p>
          <a:p>
            <a:r>
              <a:rPr lang="en-US" dirty="0"/>
              <a:t>Return Values from a function</a:t>
            </a:r>
          </a:p>
          <a:p>
            <a:r>
              <a:rPr lang="en-US" dirty="0"/>
              <a:t>Global keyword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751489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CC7709-DDF3-A56C-E2A9-7CB8C3300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TASKS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D1BBF08-349D-3D08-E3F2-D44C6EB86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 01: Create a function which takes tuples of tuples as input (containing at least 7 tuples), where each tuple contains: name and age of a person, this function returns a new tuple which contains only the names of those persons whose age is greater than 20</a:t>
            </a:r>
          </a:p>
          <a:p>
            <a:endParaRPr lang="en-US" dirty="0"/>
          </a:p>
          <a:p>
            <a:r>
              <a:rPr lang="en-US" dirty="0"/>
              <a:t>TASK 02: Create a function which takes a number as input and determines two things:</a:t>
            </a:r>
          </a:p>
          <a:p>
            <a:pPr lvl="1"/>
            <a:r>
              <a:rPr lang="en-US" dirty="0"/>
              <a:t>Whether the number is even/odd</a:t>
            </a:r>
          </a:p>
          <a:p>
            <a:pPr lvl="1"/>
            <a:r>
              <a:rPr lang="en-US" dirty="0"/>
              <a:t>Greater than 5, as a bool</a:t>
            </a:r>
          </a:p>
        </p:txBody>
      </p:sp>
    </p:spTree>
    <p:extLst>
      <p:ext uri="{BB962C8B-B14F-4D97-AF65-F5344CB8AC3E}">
        <p14:creationId xmlns:p14="http://schemas.microsoft.com/office/powerpoint/2010/main" val="2293476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1811</TotalTime>
  <Words>397</Words>
  <Application>Microsoft Office PowerPoint</Application>
  <PresentationFormat>Widescreen</PresentationFormat>
  <Paragraphs>69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LAB#03</vt:lpstr>
      <vt:lpstr>Lab Objectives</vt:lpstr>
      <vt:lpstr>Tuple</vt:lpstr>
      <vt:lpstr>Tuple Objectives</vt:lpstr>
      <vt:lpstr>Dictionary</vt:lpstr>
      <vt:lpstr>Dictionary Objectives</vt:lpstr>
      <vt:lpstr>Functions</vt:lpstr>
      <vt:lpstr>Function Objectives</vt:lpstr>
      <vt:lpstr>LAB TASKS</vt:lpstr>
      <vt:lpstr>LAB TASKS</vt:lpstr>
      <vt:lpstr>Numpy Library</vt:lpstr>
      <vt:lpstr>Numpy Objectives</vt:lpstr>
      <vt:lpstr>Broadcasting</vt:lpstr>
      <vt:lpstr>PowerPoint Presentation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LAB#03</dc:title>
  <dc:creator>Abdul Haseeb</dc:creator>
  <cp:lastModifiedBy>USER</cp:lastModifiedBy>
  <cp:revision>152</cp:revision>
  <dcterms:created xsi:type="dcterms:W3CDTF">2024-08-27T09:29:25Z</dcterms:created>
  <dcterms:modified xsi:type="dcterms:W3CDTF">2024-09-12T07:22:58Z</dcterms:modified>
</cp:coreProperties>
</file>

<file path=docProps/thumbnail.jpeg>
</file>